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1" r:id="rId2"/>
    <p:sldId id="273" r:id="rId3"/>
    <p:sldId id="274" r:id="rId4"/>
    <p:sldId id="286" r:id="rId5"/>
    <p:sldId id="275" r:id="rId6"/>
    <p:sldId id="276" r:id="rId7"/>
    <p:sldId id="279" r:id="rId8"/>
    <p:sldId id="296" r:id="rId9"/>
  </p:sldIdLst>
  <p:sldSz cx="12192000" cy="6858000"/>
  <p:notesSz cx="6858000" cy="9144000"/>
  <p:defaultTextStyle>
    <a:defPPr rtl="0"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5017" autoAdjust="0"/>
  </p:normalViewPr>
  <p:slideViewPr>
    <p:cSldViewPr snapToGrid="0">
      <p:cViewPr varScale="1">
        <p:scale>
          <a:sx n="62" d="100"/>
          <a:sy n="62" d="100"/>
        </p:scale>
        <p:origin x="-50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D59FF2A-EA53-452F-AF40-9973DCED501E}" type="datetime1">
              <a:rPr lang="vi-VN" smtClean="0">
                <a:latin typeface="Arial" panose="020B0604020202020204" pitchFamily="34" charset="0"/>
                <a:cs typeface="Arial" panose="020B0604020202020204" pitchFamily="34" charset="0"/>
              </a:rPr>
              <a:pPr algn="r" rtl="0"/>
              <a:t>09/01/2022</a:t>
            </a:fld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hỗ dành sẵn cho Số hiệu Bản chiế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vi-VN">
                <a:latin typeface="Arial" panose="020B0604020202020204" pitchFamily="34" charset="0"/>
                <a:cs typeface="Arial" panose="020B0604020202020204" pitchFamily="34" charset="0"/>
              </a:rPr>
              <a:pPr algn="r" rtl="0"/>
              <a:t>‹#›</a:t>
            </a:fld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ề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CBA400-0C6E-4F46-ACCF-3ED97E152F1D}" type="datetime1">
              <a:rPr lang="vi-VN" smtClean="0"/>
              <a:pPr/>
              <a:t>09/01/2022</a:t>
            </a:fld>
            <a:endParaRPr lang="vi-VN" dirty="0"/>
          </a:p>
        </p:txBody>
      </p:sp>
      <p:sp>
        <p:nvSpPr>
          <p:cNvPr id="4" name="Chỗ dành sẵn cho Hình ảnh Trang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vi-VN" dirty="0"/>
          </a:p>
        </p:txBody>
      </p:sp>
      <p:sp>
        <p:nvSpPr>
          <p:cNvPr id="5" name="Chỗ dành sẵ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dirty="0"/>
              <a:t>Bấm để sửa kiểu văn bản </a:t>
            </a:r>
            <a:r>
              <a:rPr lang="vi-VN" dirty="0" err="1"/>
              <a:t>Bản</a:t>
            </a:r>
            <a:r>
              <a:rPr lang="vi-VN" dirty="0"/>
              <a:t> cái</a:t>
            </a:r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ba</a:t>
            </a:r>
            <a:endParaRPr lang="vi-VN" dirty="0"/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bốn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năm</a:t>
            </a:r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7" name="Chỗ dành sẵn cho Số hiệu Bả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C8DC57A8-AE18-4654-B6AF-04B3577165BE}" type="slidenum">
              <a:rPr lang="vi-VN" smtClean="0"/>
              <a:pPr algn="r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80037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166636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00105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4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00105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5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00105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6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103321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7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20613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vi-VN" dirty="0"/>
              <a:t>Bấm &amp; sửa kiểu phụ đề của Bản chính</a:t>
            </a:r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grpSp>
        <p:nvGrpSpPr>
          <p:cNvPr id="84" name="Nhóm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6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7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8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9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0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1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2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3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4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5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6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97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vi-VN" dirty="0"/>
          </a:p>
        </p:txBody>
      </p:sp>
      <p:grpSp>
        <p:nvGrpSpPr>
          <p:cNvPr id="98" name="Nhóm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0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1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2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3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4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5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6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7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8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9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0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111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vi-VN" dirty="0"/>
          </a:p>
        </p:txBody>
      </p:sp>
      <p:grpSp>
        <p:nvGrpSpPr>
          <p:cNvPr id="112" name="Nhóm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4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5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6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7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8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9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0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1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2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3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4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125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vi-VN" dirty="0"/>
          </a:p>
        </p:txBody>
      </p:sp>
      <p:sp>
        <p:nvSpPr>
          <p:cNvPr id="126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8" name="Chỗ dành sẵn cho Số Trang chiế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pPr rtl="0"/>
              <a:t>‹#›</a:t>
            </a:fld>
            <a:endParaRPr lang="vi-VN" dirty="0"/>
          </a:p>
        </p:txBody>
      </p:sp>
      <p:sp>
        <p:nvSpPr>
          <p:cNvPr id="7" name="Chỗ dành sẵn cho Chân trang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Ngày tháng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A4A2AB-6C7F-472B-AF69-6C017576AABF}" type="datetime1">
              <a:rPr lang="vi-VN" smtClean="0"/>
              <a:pPr/>
              <a:t>09/01/2022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7" name="Chỗ dành sẵn cho Số Trang chiếu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vi-VN"/>
              <a:pPr rtl="0"/>
              <a:t>‹#›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Ngày tháng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8A2E48D0-087A-4BF8-AAAB-C1C90194064A}" type="datetime1">
              <a:rPr lang="vi-VN" smtClean="0"/>
              <a:pPr/>
              <a:t>09/01/2022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grpSp>
        <p:nvGrpSpPr>
          <p:cNvPr id="8" name="Nhóm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Hình tự do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" name="Hình tự do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grpSp>
          <p:nvGrpSpPr>
            <p:cNvPr id="11" name="Nhóm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Hình tự do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dirty="0"/>
              </a:p>
            </p:txBody>
          </p:sp>
          <p:sp>
            <p:nvSpPr>
              <p:cNvPr id="21" name="Hình tự do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dirty="0"/>
              </a:p>
            </p:txBody>
          </p:sp>
        </p:grp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3" name="Chỗ dành sẵn cho Ảnh 2" descr="Chỗ dành sẵn trống để thêm một hình ảnh. Bấm vào chỗ dành sẵn, rồi chọn hình ảnh mà bạn muốn thêm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n-US"/>
              <a:t>Click icon to add picture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7" name="Chỗ dành sẵn cho Số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pPr rtl="0"/>
              <a:t>‹#›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Ngà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BFE7C45-16DF-4049-8DC4-8120F138473E}" type="datetime1">
              <a:rPr lang="vi-VN" smtClean="0"/>
              <a:pPr/>
              <a:t>09/01/2022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vi-VN" dirty="0"/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pPr rtl="0"/>
              <a:t>‹#›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66CBC2F-6647-4016-BEA2-2137B0076152}" type="datetime1">
              <a:rPr lang="vi-VN" smtClean="0"/>
              <a:pPr/>
              <a:t>09/01/2022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vi-VN" dirty="0"/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pPr rtl="0"/>
              <a:t>‹#›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422DF57-9F71-4148-A138-924C835A57AF}" type="datetime1">
              <a:rPr lang="vi-VN" smtClean="0"/>
              <a:pPr/>
              <a:t>09/01/2022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vi-VN" dirty="0"/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pPr rtl="0"/>
              <a:t>‹#›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61B1E00-A00D-477D-997B-00E3F6554555}" type="datetime1">
              <a:rPr lang="vi-VN" smtClean="0"/>
              <a:pPr/>
              <a:t>09/01/2022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vi-VN" dirty="0"/>
          </a:p>
        </p:txBody>
      </p:sp>
      <p:sp>
        <p:nvSpPr>
          <p:cNvPr id="4" name="Chỗ dành sẵn cho Nội dung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vi-VN" dirty="0"/>
          </a:p>
        </p:txBody>
      </p:sp>
      <p:sp>
        <p:nvSpPr>
          <p:cNvPr id="7" name="Chỗ dành sẵn cho Số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pPr rtl="0"/>
              <a:t>‹#›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Ngà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85AB0D1-2462-483C-8BB5-3975EB8E9484}" type="datetime1">
              <a:rPr lang="vi-VN" smtClean="0"/>
              <a:pPr/>
              <a:t>09/01/2022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" name="Chỗ dành sẵn cho Nội dung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vi-VN" dirty="0"/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6" name="Chỗ dành sẵn cho Nội dung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vi-VN" dirty="0"/>
          </a:p>
        </p:txBody>
      </p:sp>
      <p:sp>
        <p:nvSpPr>
          <p:cNvPr id="9" name="Chỗ dành sẵn cho Số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pPr rtl="0"/>
              <a:t>‹#›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216A3A8-CD18-494E-BA21-4E8A1D2D52BA}" type="datetime1">
              <a:rPr lang="vi-VN" smtClean="0"/>
              <a:pPr/>
              <a:t>09/01/2022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5" name="Chỗ dành sẵn cho Số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pPr rtl="0"/>
              <a:t>‹#›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5D5F0-49C4-47A7-8393-C3318058F3BC}" type="datetime1">
              <a:rPr lang="vi-VN" smtClean="0"/>
              <a:pPr/>
              <a:t>09/01/2022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ỗ dành sẵn cho Số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pPr rtl="0"/>
              <a:t>‹#›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5C8CFF3-1CDF-49E3-8638-3726A6CAAC00}" type="datetime1">
              <a:rPr lang="vi-VN" smtClean="0"/>
              <a:pPr/>
              <a:t>09/01/2022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grpSp>
        <p:nvGrpSpPr>
          <p:cNvPr id="9" name="Nhóm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3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4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5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6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7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8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9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0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1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36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vi-VN" dirty="0"/>
          </a:p>
        </p:txBody>
      </p:sp>
      <p:sp>
        <p:nvSpPr>
          <p:cNvPr id="39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grpSp>
        <p:nvGrpSpPr>
          <p:cNvPr id="22" name="Nhóm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4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5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6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7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8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9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30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31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32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33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34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37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vi-VN" dirty="0"/>
          </a:p>
        </p:txBody>
      </p:sp>
      <p:sp>
        <p:nvSpPr>
          <p:cNvPr id="40" name="Chỗ dành sẵn cho Văn bản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8" name="Chỗ dành sẵn cho Số Trang chiế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pPr rtl="0"/>
              <a:t>‹#›</a:t>
            </a:fld>
            <a:endParaRPr lang="vi-VN" dirty="0"/>
          </a:p>
        </p:txBody>
      </p:sp>
      <p:sp>
        <p:nvSpPr>
          <p:cNvPr id="7" name="Chỗ dành sẵn cho Chân trang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Ngày tháng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6D0CE1C-2702-4A01-872D-16D51A5359DB}" type="datetime1">
              <a:rPr lang="vi-VN" smtClean="0"/>
              <a:pPr/>
              <a:t>09/01/2022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vi-VN" dirty="0"/>
          </a:p>
        </p:txBody>
      </p:sp>
      <p:grpSp>
        <p:nvGrpSpPr>
          <p:cNvPr id="52" name="Nhóm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4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5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6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7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8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9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0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1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2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3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4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79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vi-VN" dirty="0"/>
          </a:p>
        </p:txBody>
      </p:sp>
      <p:sp>
        <p:nvSpPr>
          <p:cNvPr id="81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grpSp>
        <p:nvGrpSpPr>
          <p:cNvPr id="84" name="Nhóm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6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7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8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9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0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1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2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3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4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5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6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78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vi-VN" dirty="0"/>
          </a:p>
        </p:txBody>
      </p:sp>
      <p:sp>
        <p:nvSpPr>
          <p:cNvPr id="82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grpSp>
        <p:nvGrpSpPr>
          <p:cNvPr id="97" name="Nhóm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9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0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1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80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vi-VN" dirty="0"/>
          </a:p>
        </p:txBody>
      </p:sp>
      <p:sp>
        <p:nvSpPr>
          <p:cNvPr id="83" name="Chỗ dành sẵn cho Văn bản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8" name="Chỗ dành sẵn cho Số Trang chiế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pPr rtl="0"/>
              <a:t>‹#›</a:t>
            </a:fld>
            <a:endParaRPr lang="vi-VN" dirty="0"/>
          </a:p>
        </p:txBody>
      </p:sp>
      <p:sp>
        <p:nvSpPr>
          <p:cNvPr id="7" name="Chỗ dành sẵn cho Chân trang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Ngày tháng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03B2062-D8F8-46C3-A13F-A2368F91A522}" type="datetime1">
              <a:rPr lang="vi-VN" smtClean="0"/>
              <a:pPr/>
              <a:t>09/01/2022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sửa </a:t>
            </a:r>
            <a:r>
              <a:rPr lang="vi-VN" dirty="0" err="1"/>
              <a:t>kiểu</a:t>
            </a:r>
            <a:r>
              <a:rPr lang="vi-VN" dirty="0"/>
              <a:t> văn bản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bốn</a:t>
            </a:r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fld id="{022B156B-59AE-415F-B24B-8756D48BB977}" type="slidenum">
              <a:rPr lang="vi-VN" smtClean="0"/>
              <a:pPr/>
              <a:t>‹#›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fld id="{27D914FD-5CA8-45C1-915F-680DA1912D0A}" type="datetime1">
              <a:rPr lang="vi-VN" smtClean="0"/>
              <a:pPr/>
              <a:t>09/01/2022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2283960" y="1110601"/>
            <a:ext cx="8090127" cy="866479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vi-VN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vi-VN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ngày </a:t>
            </a:r>
            <a:r>
              <a:rPr lang="en-US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vi-VN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 1 </a:t>
            </a:r>
            <a:r>
              <a:rPr lang="vi-VN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 202</a:t>
            </a:r>
            <a:r>
              <a:rPr lang="en-US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53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53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ập đọc</a:t>
            </a:r>
            <a:r>
              <a:rPr lang="vi-VN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83726" y="2344876"/>
            <a:ext cx="679545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 Đom Đóm</a:t>
            </a:r>
            <a:endParaRPr lang="en-US" sz="8000" b="1"/>
          </a:p>
        </p:txBody>
      </p:sp>
    </p:spTree>
    <p:extLst>
      <p:ext uri="{BB962C8B-B14F-4D97-AF65-F5344CB8AC3E}">
        <p14:creationId xmlns:p14="http://schemas.microsoft.com/office/powerpoint/2010/main" val="154592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ỗ dành sẵn cho Nội dung 3"/>
          <p:cNvSpPr>
            <a:spLocks noGrp="1"/>
          </p:cNvSpPr>
          <p:nvPr>
            <p:ph sz="half" idx="1"/>
          </p:nvPr>
        </p:nvSpPr>
        <p:spPr>
          <a:xfrm>
            <a:off x="478971" y="1117600"/>
            <a:ext cx="6154057" cy="4895977"/>
          </a:xfrm>
        </p:spPr>
        <p:txBody>
          <a:bodyPr rtlCol="0">
            <a:normAutofit/>
          </a:bodyPr>
          <a:lstStyle/>
          <a:p>
            <a:pPr marL="457200" indent="-457200" rtl="0">
              <a:buAutoNum type="arabicPeriod"/>
            </a:pP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 sát tranh và trả lời câu hỏi:</a:t>
            </a:r>
          </a:p>
          <a:p>
            <a:pPr rtl="0">
              <a:buFontTx/>
              <a:buChar char="-"/>
            </a:pP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Tranh vẽ cảnh gì?</a:t>
            </a:r>
          </a:p>
          <a:p>
            <a:pPr rtl="0">
              <a:buFontTx/>
              <a:buChar char="-"/>
            </a:pP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Bạn đã nhìn thấy đom đóm bao giờ chưa?</a:t>
            </a:r>
          </a:p>
          <a:p>
            <a:pPr marL="0" indent="0" rtl="0">
              <a:buNone/>
            </a:pP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-  Đom đóm có gì đặc biệt?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199" y="188686"/>
            <a:ext cx="5109029" cy="608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75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êu đề 12"/>
          <p:cNvSpPr>
            <a:spLocks noGrp="1"/>
          </p:cNvSpPr>
          <p:nvPr>
            <p:ph type="title"/>
          </p:nvPr>
        </p:nvSpPr>
        <p:spPr>
          <a:xfrm>
            <a:off x="2600571" y="-259497"/>
            <a:ext cx="5094514" cy="1188720"/>
          </a:xfrm>
        </p:spPr>
        <p:txBody>
          <a:bodyPr rtlCol="0">
            <a:noAutofit/>
          </a:bodyPr>
          <a:lstStyle/>
          <a:p>
            <a:pPr algn="ctr" rtl="0"/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 Đom Đóm</a:t>
            </a:r>
            <a:b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(trích)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1428" y="770703"/>
            <a:ext cx="3696788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Mặt trời gác núi</a:t>
            </a:r>
          </a:p>
          <a:p>
            <a:r>
              <a:rPr lang="vi-VN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Bóng tối lan dần,</a:t>
            </a:r>
          </a:p>
          <a:p>
            <a:r>
              <a:rPr lang="vi-VN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Anh Đóm chuyên cần</a:t>
            </a:r>
          </a:p>
          <a:p>
            <a:r>
              <a:rPr lang="vi-VN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Lên đèn đi gác...</a:t>
            </a:r>
            <a:endParaRPr lang="en-US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Theo làn gió mát</a:t>
            </a:r>
          </a:p>
          <a:p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Đóm</a:t>
            </a:r>
            <a:r>
              <a:rPr lang="vi-VN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đi rất êm,</a:t>
            </a:r>
          </a:p>
          <a:p>
            <a:r>
              <a:rPr lang="vi-VN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Đi suốt một đêm</a:t>
            </a:r>
          </a:p>
          <a:p>
            <a:r>
              <a:rPr lang="vi-VN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Lo cho người ngủ.</a:t>
            </a:r>
            <a:endParaRPr lang="en-US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Tiếng chị Cò Bợ:</a:t>
            </a:r>
          </a:p>
          <a:p>
            <a:r>
              <a:rPr lang="vi-VN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“Ru hỡi ru hời!</a:t>
            </a:r>
          </a:p>
          <a:p>
            <a:r>
              <a:rPr lang="vi-VN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Hỡi bé tôi ơi,</a:t>
            </a:r>
          </a:p>
          <a:p>
            <a:r>
              <a:rPr lang="vi-VN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Ngủ cho ngon giấc!”</a:t>
            </a:r>
            <a:endParaRPr lang="vi-VN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36830" y="574767"/>
            <a:ext cx="4794069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Ngoài sông thím Vạc</a:t>
            </a:r>
          </a:p>
          <a:p>
            <a:r>
              <a:rPr lang="vi-VN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Lặng lẽ mò tôm</a:t>
            </a:r>
          </a:p>
          <a:p>
            <a:r>
              <a:rPr lang="vi-VN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Bên cạnh sao Hôm</a:t>
            </a:r>
          </a:p>
          <a:p>
            <a:r>
              <a:rPr lang="vi-VN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Long lanh đáy nước.</a:t>
            </a:r>
            <a:endParaRPr lang="en-US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Từng bước, từng buớc</a:t>
            </a:r>
          </a:p>
          <a:p>
            <a:r>
              <a:rPr lang="vi-VN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Vung ngọn đèn lồng</a:t>
            </a:r>
          </a:p>
          <a:p>
            <a:r>
              <a:rPr lang="vi-VN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Anh Đóm quay vòng</a:t>
            </a:r>
          </a:p>
          <a:p>
            <a:r>
              <a:rPr lang="vi-VN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Như sao bừng nở.</a:t>
            </a:r>
            <a:endParaRPr lang="en-US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Gà đâu rộn rịp</a:t>
            </a:r>
          </a:p>
          <a:p>
            <a:r>
              <a:rPr lang="vi-VN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Gáy sáng đằng đông,</a:t>
            </a:r>
          </a:p>
          <a:p>
            <a:r>
              <a:rPr lang="vi-VN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Tắt ngọn đèn lồng</a:t>
            </a:r>
          </a:p>
          <a:p>
            <a:r>
              <a:rPr lang="vi-VN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Đóm lui về nghỉ.</a:t>
            </a:r>
          </a:p>
          <a:p>
            <a:pPr algn="r"/>
            <a:r>
              <a:rPr lang="en-US" sz="1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1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VÕ QUẢNG</a:t>
            </a:r>
            <a:r>
              <a:rPr lang="en-US" sz="1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30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ỗ dành sẵn cho Nội dung 13"/>
          <p:cNvSpPr>
            <a:spLocks noGrp="1"/>
          </p:cNvSpPr>
          <p:nvPr>
            <p:ph idx="1"/>
          </p:nvPr>
        </p:nvSpPr>
        <p:spPr>
          <a:xfrm>
            <a:off x="0" y="0"/>
            <a:ext cx="7145383" cy="5708469"/>
          </a:xfrm>
        </p:spPr>
        <p:txBody>
          <a:bodyPr rtlCol="0">
            <a:normAutofit lnSpcReduction="10000"/>
          </a:bodyPr>
          <a:lstStyle/>
          <a:p>
            <a:pPr marL="0" indent="0" algn="ctr" rtl="0">
              <a:buNone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iải nghĩa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rtl="0">
              <a:buFontTx/>
              <a:buChar char="-"/>
            </a:pP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Đom đóm:</a:t>
            </a:r>
            <a:r>
              <a:rPr lang="vi-VN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một loại bọ cánh cứng, bụng phát ánh sáng lập lòe, hoạt động về đêm.</a:t>
            </a:r>
          </a:p>
          <a:p>
            <a:pPr rtl="0">
              <a:buFontTx/>
              <a:buChar char="-"/>
            </a:pP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Chuyên cần:</a:t>
            </a:r>
            <a:r>
              <a:rPr lang="vi-VN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Chăm chỉ một cách thường xuyên, đều đặn.</a:t>
            </a:r>
          </a:p>
          <a:p>
            <a:pPr marL="0" indent="0" rtl="0">
              <a:buNone/>
            </a:pPr>
            <a:r>
              <a:rPr lang="vi-VN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 bợ:</a:t>
            </a:r>
            <a:r>
              <a:rPr lang="vi-VN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Loài cò có cổ và ngực màu nâu sẫm, thường có dáng  ủ rũ.</a:t>
            </a:r>
          </a:p>
          <a:p>
            <a:pPr marL="0" indent="0" rtl="0">
              <a:buNone/>
            </a:pPr>
            <a:r>
              <a:rPr lang="vi-VN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loài chim gần giống cò, tiếng kêu rất to, thường đi ăn đêm.</a:t>
            </a:r>
          </a:p>
        </p:txBody>
      </p:sp>
      <p:pic>
        <p:nvPicPr>
          <p:cNvPr id="7" name="Picture 2" descr="C:\Users\admin\Desktop\đom đó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1208" y="361388"/>
            <a:ext cx="4221057" cy="3030719"/>
          </a:xfrm>
          <a:prstGeom prst="rect">
            <a:avLst/>
          </a:prstGeom>
          <a:noFill/>
        </p:spPr>
      </p:pic>
      <p:sp>
        <p:nvSpPr>
          <p:cNvPr id="1028" name="AutoShape 4" descr="Cò bợ - Wikiwand"/>
          <p:cNvSpPr>
            <a:spLocks noChangeAspect="1" noChangeArrowheads="1"/>
          </p:cNvSpPr>
          <p:nvPr/>
        </p:nvSpPr>
        <p:spPr bwMode="auto">
          <a:xfrm>
            <a:off x="155575" y="-7032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admin\Desktop\cò bợ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41773" y="262400"/>
            <a:ext cx="4397509" cy="3596896"/>
          </a:xfrm>
          <a:prstGeom prst="rect">
            <a:avLst/>
          </a:prstGeom>
          <a:noFill/>
        </p:spPr>
      </p:pic>
      <p:pic>
        <p:nvPicPr>
          <p:cNvPr id="1030" name="Picture 6" descr="C:\Users\admin\Desktop\con vạ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3976" y="537321"/>
            <a:ext cx="4546330" cy="42567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430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êu đề 12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711200"/>
          </a:xfrm>
        </p:spPr>
        <p:txBody>
          <a:bodyPr rtlCol="0">
            <a:normAutofit/>
          </a:bodyPr>
          <a:lstStyle/>
          <a:p>
            <a:pPr rtl="0"/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đọc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hỗ dành sẵn cho Nội dung 13"/>
          <p:cNvSpPr>
            <a:spLocks noGrp="1"/>
          </p:cNvSpPr>
          <p:nvPr>
            <p:ph idx="1"/>
          </p:nvPr>
        </p:nvSpPr>
        <p:spPr>
          <a:xfrm>
            <a:off x="906186" y="1355035"/>
            <a:ext cx="11285813" cy="4229100"/>
          </a:xfrm>
        </p:spPr>
        <p:txBody>
          <a:bodyPr rtlCol="0">
            <a:noAutofit/>
          </a:bodyPr>
          <a:lstStyle/>
          <a:p>
            <a:pPr rtl="0">
              <a:buFontTx/>
              <a:buChar char="-"/>
            </a:pPr>
            <a:r>
              <a:rPr lang="vi-VN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Gác núi, lan </a:t>
            </a:r>
            <a:r>
              <a:rPr lang="vi-VN" sz="3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dần,</a:t>
            </a:r>
            <a:r>
              <a:rPr lang="en-US" sz="3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làn </a:t>
            </a:r>
            <a:r>
              <a:rPr lang="vi-VN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gió mát, ru hỡi, ru hời, long lanh, quay vòng, bừng nở, rộn rịp.</a:t>
            </a:r>
          </a:p>
          <a:p>
            <a:pPr rtl="0">
              <a:buFontTx/>
              <a:buChar char="-"/>
            </a:pP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 chị Cò Bợ: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  <a:p>
            <a:pPr marL="0" indent="0" rtl="0">
              <a:buNone/>
            </a:pP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«Ru hỡi!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Ru hời!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//</a:t>
            </a:r>
          </a:p>
          <a:p>
            <a:pPr marL="0" indent="0" rtl="0">
              <a:buNone/>
            </a:pP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Hỡi bé tôi ơi,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marL="0" indent="0" rtl="0">
              <a:buNone/>
            </a:pP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Ngủ cho ngon giấc».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  <a:p>
            <a:pPr marL="0" indent="0" rtl="0">
              <a:buNone/>
            </a:pP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vi-VN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0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ề 1"/>
          <p:cNvSpPr txBox="1">
            <a:spLocks/>
          </p:cNvSpPr>
          <p:nvPr/>
        </p:nvSpPr>
        <p:spPr>
          <a:xfrm>
            <a:off x="0" y="44323"/>
            <a:ext cx="12192000" cy="25189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34000"/>
              </a:lnSpc>
            </a:pPr>
            <a:r>
              <a:rPr lang="vi-VN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 Đom Đóm lên đèn đi đâu?</a:t>
            </a:r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1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4000"/>
              </a:lnSpc>
            </a:pPr>
            <a:r>
              <a:rPr lang="vi-VN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 Đóm thấy những cảnh gì trong đêm?</a:t>
            </a:r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1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êu đề 12"/>
          <p:cNvSpPr txBox="1">
            <a:spLocks/>
          </p:cNvSpPr>
          <p:nvPr/>
        </p:nvSpPr>
        <p:spPr>
          <a:xfrm>
            <a:off x="-1" y="1078602"/>
            <a:ext cx="12192000" cy="1625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hình ảnh đẹp của anh Đom Đóm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6507" y="2896071"/>
            <a:ext cx="41327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Mặt trời gác núi</a:t>
            </a:r>
          </a:p>
          <a:p>
            <a:r>
              <a:rPr lang="vi-VN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Bóng tối lan dần,</a:t>
            </a:r>
          </a:p>
          <a:p>
            <a:r>
              <a:rPr lang="vi-VN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Anh Đóm chuyên cần</a:t>
            </a:r>
          </a:p>
          <a:p>
            <a:r>
              <a:rPr lang="vi-VN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Lên đèn đi gác...</a:t>
            </a:r>
            <a:endParaRPr lang="en-US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5034" y="3119718"/>
            <a:ext cx="59032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Anh Đóm lên đèn đi gác đêm cho mọi người ngủ.</a:t>
            </a:r>
            <a:endParaRPr lang="en-US" sz="40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0294" y="2936412"/>
            <a:ext cx="36889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Tiếng chị Cò Bợ:</a:t>
            </a:r>
          </a:p>
          <a:p>
            <a:r>
              <a:rPr lang="vi-VN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“Ru hỡi ru hời!</a:t>
            </a:r>
          </a:p>
          <a:p>
            <a:r>
              <a:rPr lang="vi-VN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Hỡi bé tôi ơi,</a:t>
            </a:r>
          </a:p>
          <a:p>
            <a:r>
              <a:rPr lang="vi-VN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Ngủ cho ngon giấc!”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6506" y="2933995"/>
            <a:ext cx="403411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Ngoài sông thím Vạc</a:t>
            </a:r>
          </a:p>
          <a:p>
            <a:r>
              <a:rPr lang="vi-VN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Lặng lẽ mò tôm</a:t>
            </a:r>
          </a:p>
          <a:p>
            <a:r>
              <a:rPr lang="vi-VN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Bên cạnh sao Hôm</a:t>
            </a:r>
          </a:p>
          <a:p>
            <a:r>
              <a:rPr lang="vi-VN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Long lanh đáy nước.</a:t>
            </a:r>
            <a:endParaRPr lang="en-US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2501" y="5554966"/>
            <a:ext cx="115269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Trong đêm, anh Đóm nghe thấy tiếng chị Cò Bợ ru con ngủ, thím Vạc lặng lẽ mò tôm ngoài sông, bóng sao Hôm in trên bóng nước. 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5FE5F9C-010B-48C3-BAAB-7479D88997AD}"/>
              </a:ext>
            </a:extLst>
          </p:cNvPr>
          <p:cNvSpPr txBox="1"/>
          <p:nvPr/>
        </p:nvSpPr>
        <p:spPr>
          <a:xfrm>
            <a:off x="2617627" y="2470253"/>
            <a:ext cx="472901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Anh Đóm chuyên cần</a:t>
            </a:r>
          </a:p>
          <a:p>
            <a:r>
              <a:rPr lang="vi-VN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 đèn đi gác...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Đóm</a:t>
            </a:r>
            <a:r>
              <a:rPr lang="vi-VN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đi rất êm,</a:t>
            </a:r>
          </a:p>
          <a:p>
            <a:r>
              <a:rPr lang="vi-VN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 suốt một đêm</a:t>
            </a:r>
          </a:p>
          <a:p>
            <a:r>
              <a:rPr lang="vi-VN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Lo cho người ngủ.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Từng bước, từng buớc</a:t>
            </a:r>
          </a:p>
          <a:p>
            <a:r>
              <a:rPr lang="vi-VN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Vung ngọn đèn lồng</a:t>
            </a:r>
          </a:p>
          <a:p>
            <a:r>
              <a:rPr lang="vi-VN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Anh Đóm quay vòng</a:t>
            </a:r>
          </a:p>
          <a:p>
            <a:r>
              <a:rPr lang="vi-VN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 sao bừng nở.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51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4" grpId="0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046383" y="2026704"/>
            <a:ext cx="10058402" cy="1219200"/>
          </a:xfrm>
        </p:spPr>
        <p:txBody>
          <a:bodyPr rtlCol="0">
            <a:normAutofit/>
          </a:bodyPr>
          <a:lstStyle/>
          <a:p>
            <a:pPr algn="ctr" rtl="0"/>
            <a:r>
              <a:rPr lang="en-US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 học thuộc lòng</a:t>
            </a:r>
            <a:endParaRPr lang="vi-VN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7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0723" name="Picture 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2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5" descr="SH-chichi-4892859273457289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65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 descr="SH-chichi-48928592734572896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226800" y="0"/>
            <a:ext cx="965200" cy="2743200"/>
          </a:xfrm>
          <a:noFill/>
        </p:spPr>
      </p:pic>
      <p:sp>
        <p:nvSpPr>
          <p:cNvPr id="30726" name="Text Box 5"/>
          <p:cNvSpPr txBox="1">
            <a:spLocks noChangeArrowheads="1"/>
          </p:cNvSpPr>
          <p:nvPr/>
        </p:nvSpPr>
        <p:spPr bwMode="auto">
          <a:xfrm>
            <a:off x="617331" y="1287325"/>
            <a:ext cx="11074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8000" b="1">
                <a:solidFill>
                  <a:srgbClr val="0000FF"/>
                </a:solidFill>
                <a:latin typeface="Times New Roman" pitchFamily="18" charset="0"/>
              </a:rPr>
              <a:t>Củng cố - Dặn dò</a:t>
            </a:r>
            <a:endParaRPr lang="en-US" altLang="en-US" sz="8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30727" name="Picture 5" descr="SH-chichi-4892859273457289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14800"/>
            <a:ext cx="965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4" descr="SH-chichi-4892859273457289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26800" y="4114800"/>
            <a:ext cx="965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7C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2659_TF03431377" id="{2C514971-1104-44BE-8A82-52E651B19D0B}" vid="{C4421EC6-96FF-4A5E-B3D4-F2DC0555C665}"/>
    </a:ext>
  </a:extLst>
</a:theme>
</file>

<file path=ppt/theme/theme2.xml><?xml version="1.0" encoding="utf-8"?>
<a:theme xmlns:a="http://schemas.openxmlformats.org/drawingml/2006/main" name="Chủ đề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17C</Template>
  <TotalTime>685</TotalTime>
  <Words>468</Words>
  <Application>Microsoft Office PowerPoint</Application>
  <PresentationFormat>Custom</PresentationFormat>
  <Paragraphs>83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17C</vt:lpstr>
      <vt:lpstr>Thứ ... ngày ... tháng 1 năm 2022  Tập đọc </vt:lpstr>
      <vt:lpstr>PowerPoint Presentation</vt:lpstr>
      <vt:lpstr>              Anh Đom Đóm                   (trích)</vt:lpstr>
      <vt:lpstr>PowerPoint Presentation</vt:lpstr>
      <vt:lpstr>Luyện đọc</vt:lpstr>
      <vt:lpstr>PowerPoint Presentation</vt:lpstr>
      <vt:lpstr>Tự học thuộc lòng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tư, ngày 01 tháng 12 năm 2021  TIẾNG VIỆT  BÀI 17C. NÉT ĐẸP LÀNG QUÊ (tiết 1)</dc:title>
  <dc:creator>admin</dc:creator>
  <cp:lastModifiedBy>Windows User</cp:lastModifiedBy>
  <cp:revision>57</cp:revision>
  <dcterms:created xsi:type="dcterms:W3CDTF">2021-11-29T02:32:14Z</dcterms:created>
  <dcterms:modified xsi:type="dcterms:W3CDTF">2022-01-09T00:15:51Z</dcterms:modified>
</cp:coreProperties>
</file>